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09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8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2" r:id="rId17"/>
    <p:sldId id="311" r:id="rId18"/>
    <p:sldId id="263" r:id="rId19"/>
    <p:sldId id="316" r:id="rId20"/>
    <p:sldId id="264" r:id="rId21"/>
    <p:sldId id="265" r:id="rId22"/>
    <p:sldId id="266" r:id="rId23"/>
    <p:sldId id="271" r:id="rId24"/>
    <p:sldId id="267" r:id="rId25"/>
    <p:sldId id="315" r:id="rId26"/>
    <p:sldId id="272" r:id="rId2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9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Light" panose="00000406000000000000" pitchFamily="2" charset="0"/>
      <p:regular r:id="rId35"/>
      <p:bold r:id="rId36"/>
      <p:italic r:id="rId37"/>
      <p:boldItalic r:id="rId38"/>
    </p:embeddedFont>
    <p:embeddedFont>
      <p:font typeface="Barlow Semi Condensed Medium" panose="00000606000000000000" pitchFamily="2" charset="0"/>
      <p:regular r:id="rId39"/>
      <p:bold r:id="rId40"/>
      <p:italic r:id="rId41"/>
      <p:boldItalic r:id="rId42"/>
    </p:embeddedFont>
    <p:embeddedFont>
      <p:font typeface="Fjalla One" panose="02000506040000020004" pitchFamily="2" charset="0"/>
      <p:regular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</p14:sldIdLst>
        </p14:section>
        <p14:section name="Renan" id="{4A453778-10E4-4F28-B384-F510A7CE5743}">
          <p14:sldIdLst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í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Como nos planejamos?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apresenta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mostra os créditos da Azure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Lacerda finaliza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encerra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69048" y="1999050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F7883D-6C36-4A61-A186-D515F9C1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9" y="911028"/>
            <a:ext cx="6911342" cy="403554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305807" y="210910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497</Words>
  <Application>Microsoft Office PowerPoint</Application>
  <PresentationFormat>Apresentação na tela (16:9)</PresentationFormat>
  <Paragraphs>117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Barlow Semi Condensed Medium</vt:lpstr>
      <vt:lpstr>Fjalla One</vt:lpstr>
      <vt:lpstr>Roboto Condensed Light</vt:lpstr>
      <vt:lpstr>Barlow Semi Condensed Light</vt:lpstr>
      <vt:lpstr>Barlow Semi Condensed</vt:lpstr>
      <vt:lpstr>Bahnschrift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46</cp:revision>
  <dcterms:modified xsi:type="dcterms:W3CDTF">2022-03-14T01:53:33Z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